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1D74-F0DF-4C46-9DB8-A4909FD00F54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317C-F949-42CD-BD80-8819C94EC9A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317C-F949-42CD-BD80-8819C94EC9A6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317C-F949-42CD-BD80-8819C94EC9A6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317C-F949-42CD-BD80-8819C94EC9A6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317C-F949-42CD-BD80-8819C94EC9A6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7D38E8-8705-4B9E-B3F0-4D5D79DF356C}" type="datetimeFigureOut">
              <a:rPr lang="pl-PL" smtClean="0"/>
              <a:t>2012-03-29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639042-1DE0-4DB5-895D-A25BE499EB19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80602" y="548680"/>
            <a:ext cx="631187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COMENIUS OPEN DAY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IN </a:t>
            </a:r>
            <a:r>
              <a:rPr lang="en-US" dirty="0" smtClean="0"/>
              <a:t>POLAND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250px-Flag_of_Po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81250" cy="254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SDC13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7970" y="2780928"/>
            <a:ext cx="480053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PB020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0928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64704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Comenius Open Day in Primary School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in Katowice was held on 25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May 2011.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Obraz 2" descr="SDC13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SDC128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9554" y="1988840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76470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The students and teachers had the opportunity to watch all multimedia presentations made by partner schools. 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IMG_0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204864"/>
            <a:ext cx="4680012" cy="312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0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644008" cy="309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12776" y="675853"/>
            <a:ext cx="6318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The students prepared Comenius exhibitions presenting partner countries’ culture and traditions.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az 2" descr="SDC12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4211960" cy="315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SDC13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66274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52</Words>
  <Application>Microsoft Office PowerPoint</Application>
  <PresentationFormat>Pokaz na ekranie (4:3)</PresentationFormat>
  <Paragraphs>9</Paragraphs>
  <Slides>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Wierzchołek</vt:lpstr>
      <vt:lpstr>COMENIUS OPEN DAY  IN POLAND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OPEN DAY  IN POLAND</dc:title>
  <dc:creator>rafi</dc:creator>
  <cp:lastModifiedBy>rafi</cp:lastModifiedBy>
  <cp:revision>3</cp:revision>
  <dcterms:created xsi:type="dcterms:W3CDTF">2012-03-28T23:22:16Z</dcterms:created>
  <dcterms:modified xsi:type="dcterms:W3CDTF">2012-03-28T23:52:11Z</dcterms:modified>
</cp:coreProperties>
</file>